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CE295-1434-FC4A-989E-6D50375559BD}" type="datetimeFigureOut">
              <a:rPr lang="en-US" smtClean="0"/>
              <a:pPr/>
              <a:t>7/13/11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07F0-4E00-AD4F-A852-FB7C6DBCE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hyperlink" Target="http://www.johncow.com/the-five-characteristics-of-good-blog-conten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og Word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66" y="1041013"/>
            <a:ext cx="7816300" cy="57532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2574" y="340833"/>
            <a:ext cx="4802909" cy="1470025"/>
          </a:xfrm>
          <a:ln w="25400"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latin typeface="Aubrey"/>
                <a:cs typeface="Aubrey"/>
              </a:rPr>
              <a:t>5 Characteristics</a:t>
            </a:r>
            <a:br>
              <a:rPr lang="en-US" sz="3600" b="1" dirty="0" smtClean="0">
                <a:latin typeface="Aubrey"/>
                <a:cs typeface="Aubrey"/>
              </a:rPr>
            </a:br>
            <a:r>
              <a:rPr lang="en-US" sz="3600" b="1" dirty="0" smtClean="0">
                <a:latin typeface="Aubrey"/>
                <a:cs typeface="Aubrey"/>
              </a:rPr>
              <a:t>of</a:t>
            </a:r>
            <a:r>
              <a:rPr lang="en-US" sz="3600" b="1" dirty="0">
                <a:latin typeface="Aubrey"/>
                <a:cs typeface="Aubrey"/>
              </a:rPr>
              <a:t> </a:t>
            </a:r>
            <a:r>
              <a:rPr lang="en-US" sz="3600" b="1" dirty="0" smtClean="0">
                <a:latin typeface="Aubrey"/>
                <a:cs typeface="Aubrey"/>
              </a:rPr>
              <a:t>a Good Blog</a:t>
            </a:r>
            <a:endParaRPr lang="en-US" sz="3600" b="1" dirty="0">
              <a:latin typeface="Aubrey"/>
              <a:cs typeface="Aubrey"/>
            </a:endParaRPr>
          </a:p>
        </p:txBody>
      </p:sp>
      <p:pic>
        <p:nvPicPr>
          <p:cNvPr id="5" name="Picture 4" descr="blogging-t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54873">
            <a:off x="369454" y="340833"/>
            <a:ext cx="1279392" cy="1368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27" y="173182"/>
            <a:ext cx="8762999" cy="1143000"/>
          </a:xfrm>
          <a:ln w="19050"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5400" dirty="0" smtClean="0"/>
              <a:t>       Content is Purposeful</a:t>
            </a:r>
            <a:endParaRPr lang="en-US" sz="5400" dirty="0"/>
          </a:p>
        </p:txBody>
      </p:sp>
      <p:pic>
        <p:nvPicPr>
          <p:cNvPr id="5" name="Picture 4" descr="blogging-tips 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442253">
            <a:off x="285173" y="173182"/>
            <a:ext cx="1711255" cy="18299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1253" y="2234477"/>
            <a:ext cx="848129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Post must have a reason or focus</a:t>
            </a:r>
          </a:p>
          <a:p>
            <a:pPr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Some ideas:</a:t>
            </a:r>
          </a:p>
          <a:p>
            <a:pPr marL="27432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Educate</a:t>
            </a:r>
          </a:p>
          <a:p>
            <a:pPr marL="27432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Inspire</a:t>
            </a:r>
          </a:p>
          <a:p>
            <a:pPr marL="27432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Assist</a:t>
            </a:r>
          </a:p>
          <a:p>
            <a:pPr marL="27432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Entertain</a:t>
            </a:r>
          </a:p>
          <a:p>
            <a:pPr marL="27432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Inform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276" y="173182"/>
            <a:ext cx="8732216" cy="1143000"/>
          </a:xfrm>
          <a:ln w="19050"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5400" dirty="0" smtClean="0"/>
              <a:t>          Content is Well-Written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061302"/>
            <a:ext cx="848129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Post follows the rules of the language-makes it easy to read</a:t>
            </a:r>
          </a:p>
          <a:p>
            <a:pPr marL="822960" lvl="1" indent="-36576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Organization and order</a:t>
            </a:r>
          </a:p>
          <a:p>
            <a:pPr marL="822960" lvl="1" indent="-36576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Appropriate word choice</a:t>
            </a:r>
          </a:p>
          <a:p>
            <a:pPr marL="822960" lvl="1" indent="-365760">
              <a:buClr>
                <a:srgbClr val="3366FF"/>
              </a:buClr>
            </a:pPr>
            <a:endParaRPr lang="en-US" sz="3600" dirty="0" smtClean="0"/>
          </a:p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Grammar and incorrect spellings detract overall message</a:t>
            </a:r>
            <a:endParaRPr lang="en-US" sz="3600" dirty="0" smtClean="0"/>
          </a:p>
        </p:txBody>
      </p:sp>
      <p:pic>
        <p:nvPicPr>
          <p:cNvPr id="6" name="Picture 5" descr="blogging-tips 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343236">
            <a:off x="457198" y="173183"/>
            <a:ext cx="1587094" cy="16971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276" y="173182"/>
            <a:ext cx="8732216" cy="1143000"/>
          </a:xfrm>
          <a:ln w="19050"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5400" dirty="0" smtClean="0"/>
              <a:t>       Content is Relevant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13000"/>
            <a:ext cx="84812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Meets a felt need</a:t>
            </a:r>
            <a:endParaRPr lang="en-US" sz="3600" dirty="0" smtClean="0"/>
          </a:p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Needs </a:t>
            </a:r>
            <a:r>
              <a:rPr lang="en-US" sz="4400" dirty="0" smtClean="0"/>
              <a:t>to relate to the reader</a:t>
            </a:r>
          </a:p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Remember your target audience</a:t>
            </a:r>
            <a:endParaRPr lang="en-US" sz="3600" dirty="0" smtClean="0"/>
          </a:p>
        </p:txBody>
      </p:sp>
      <p:pic>
        <p:nvPicPr>
          <p:cNvPr id="5" name="Picture 4" descr="blogging-tips 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601076">
            <a:off x="217710" y="101664"/>
            <a:ext cx="1646475" cy="17606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276" y="173182"/>
            <a:ext cx="8732216" cy="1143000"/>
          </a:xfrm>
          <a:ln w="19050"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5400" dirty="0" smtClean="0"/>
              <a:t>       Content is Timely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206276" y="2817091"/>
            <a:ext cx="89377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Include fresh information</a:t>
            </a:r>
          </a:p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Find ways to make it new and exciting…even with timeless topics</a:t>
            </a:r>
            <a:endParaRPr lang="en-US" sz="3600" dirty="0" smtClean="0"/>
          </a:p>
        </p:txBody>
      </p:sp>
      <p:pic>
        <p:nvPicPr>
          <p:cNvPr id="6" name="Picture 5" descr="blogging-tips 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418782">
            <a:off x="277774" y="8659"/>
            <a:ext cx="1840814" cy="1968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901" y="173182"/>
            <a:ext cx="8060269" cy="1512454"/>
          </a:xfrm>
          <a:ln w="19050">
            <a:solidFill>
              <a:srgbClr val="3366FF"/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en-US" sz="5400" dirty="0" smtClean="0"/>
              <a:t>       Content Encourages</a:t>
            </a:r>
            <a:br>
              <a:rPr lang="en-US" sz="5400" dirty="0" smtClean="0"/>
            </a:br>
            <a:r>
              <a:rPr lang="en-US" sz="5400" dirty="0" smtClean="0"/>
              <a:t>Thought &amp; Discussion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94900" y="2817091"/>
            <a:ext cx="806026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Engage your readers</a:t>
            </a:r>
          </a:p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Push readers to think</a:t>
            </a:r>
          </a:p>
          <a:p>
            <a:pPr marL="365760" indent="-365760">
              <a:buClr>
                <a:srgbClr val="3366FF"/>
              </a:buClr>
              <a:buFont typeface="Arial"/>
              <a:buChar char="•"/>
            </a:pPr>
            <a:r>
              <a:rPr lang="en-US" sz="4400" dirty="0" smtClean="0"/>
              <a:t>Could use:</a:t>
            </a:r>
          </a:p>
          <a:p>
            <a:pPr marL="822960" lvl="1" indent="-36576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Provocative title</a:t>
            </a:r>
          </a:p>
          <a:p>
            <a:pPr marL="822960" lvl="1" indent="-365760">
              <a:buClr>
                <a:srgbClr val="3366FF"/>
              </a:buClr>
              <a:buFont typeface="Wingdings" charset="2"/>
              <a:buChar char=""/>
            </a:pPr>
            <a:r>
              <a:rPr lang="en-US" sz="3600" dirty="0" smtClean="0"/>
              <a:t>Controversial theory</a:t>
            </a:r>
          </a:p>
        </p:txBody>
      </p:sp>
      <p:pic>
        <p:nvPicPr>
          <p:cNvPr id="5" name="Picture 4" descr="blogging-tips 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453951">
            <a:off x="540552" y="88351"/>
            <a:ext cx="2267256" cy="242452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2574" y="340833"/>
            <a:ext cx="6583062" cy="1470025"/>
          </a:xfrm>
          <a:ln w="25400"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latin typeface="Aubrey"/>
                <a:cs typeface="Aubrey"/>
              </a:rPr>
              <a:t>Reference</a:t>
            </a:r>
            <a:endParaRPr lang="en-US" sz="3600" b="1" dirty="0">
              <a:latin typeface="Aubrey"/>
              <a:cs typeface="Aubrey"/>
            </a:endParaRPr>
          </a:p>
        </p:txBody>
      </p:sp>
      <p:pic>
        <p:nvPicPr>
          <p:cNvPr id="5" name="Picture 4" descr="blogging-t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54873">
            <a:off x="369454" y="340833"/>
            <a:ext cx="1279392" cy="1368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52575" y="2805545"/>
            <a:ext cx="6583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Katzenback</a:t>
            </a:r>
            <a:r>
              <a:rPr lang="en-US" dirty="0" smtClean="0"/>
              <a:t>, Jason. "The Five Characteristics of Good Blog Content." </a:t>
            </a:r>
            <a:r>
              <a:rPr lang="en-US" i="1" dirty="0" smtClean="0"/>
              <a:t>John Cow dot Com</a:t>
            </a:r>
            <a:r>
              <a:rPr lang="en-US" dirty="0" smtClean="0"/>
              <a:t>. 27 09 2008. Web. 13 Jul 2011. </a:t>
            </a:r>
            <a:r>
              <a:rPr lang="en-US" dirty="0" smtClean="0">
                <a:hlinkClick r:id="rId3"/>
              </a:rPr>
              <a:t>http://www.johncow.com/the-five-characteristics-of-good-blog-content/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167</Words>
  <Application>Microsoft Macintosh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5 Characteristics of a Good Blog</vt:lpstr>
      <vt:lpstr>       Content is Purposeful</vt:lpstr>
      <vt:lpstr>          Content is Well-Written</vt:lpstr>
      <vt:lpstr>       Content is Relevant</vt:lpstr>
      <vt:lpstr>       Content is Timely</vt:lpstr>
      <vt:lpstr>       Content Encourages Thought &amp; Discussion</vt:lpstr>
      <vt:lpstr>Reference</vt:lpstr>
    </vt:vector>
  </TitlesOfParts>
  <Company>Midlothian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Characteristics of a Good Blog</dc:title>
  <dc:creator>Witherspoon</dc:creator>
  <cp:lastModifiedBy>Witherspoon</cp:lastModifiedBy>
  <cp:revision>4</cp:revision>
  <dcterms:created xsi:type="dcterms:W3CDTF">2011-07-13T22:08:15Z</dcterms:created>
  <dcterms:modified xsi:type="dcterms:W3CDTF">2011-07-14T12:56:29Z</dcterms:modified>
</cp:coreProperties>
</file>